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85032" autoAdjust="0"/>
  </p:normalViewPr>
  <p:slideViewPr>
    <p:cSldViewPr snapToGrid="0">
      <p:cViewPr varScale="1">
        <p:scale>
          <a:sx n="76" d="100"/>
          <a:sy n="76" d="100"/>
        </p:scale>
        <p:origin x="90" y="234"/>
      </p:cViewPr>
      <p:guideLst>
        <p:guide orient="horz" pos="2160"/>
        <p:guide pos="38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3DF05-0C23-42CB-8101-6467D6919094}" type="datetimeFigureOut">
              <a:rPr lang="en-US" smtClean="0"/>
              <a:t>9/26/2021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ACF20-D11E-4F2E-8EE9-55225915B9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887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3DF05-0C23-42CB-8101-6467D6919094}" type="datetimeFigureOut">
              <a:rPr lang="en-US" smtClean="0"/>
              <a:t>9/26/2021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ACF20-D11E-4F2E-8EE9-55225915B9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394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3DF05-0C23-42CB-8101-6467D6919094}" type="datetimeFigureOut">
              <a:rPr lang="en-US" smtClean="0"/>
              <a:t>9/26/2021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ACF20-D11E-4F2E-8EE9-55225915B9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971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3DF05-0C23-42CB-8101-6467D6919094}" type="datetimeFigureOut">
              <a:rPr lang="en-US" smtClean="0"/>
              <a:t>9/26/2021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ACF20-D11E-4F2E-8EE9-55225915B9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911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3DF05-0C23-42CB-8101-6467D6919094}" type="datetimeFigureOut">
              <a:rPr lang="en-US" smtClean="0"/>
              <a:t>9/26/2021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ACF20-D11E-4F2E-8EE9-55225915B9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004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3DF05-0C23-42CB-8101-6467D6919094}" type="datetimeFigureOut">
              <a:rPr lang="en-US" smtClean="0"/>
              <a:t>9/26/2021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ACF20-D11E-4F2E-8EE9-55225915B9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809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3DF05-0C23-42CB-8101-6467D6919094}" type="datetimeFigureOut">
              <a:rPr lang="en-US" smtClean="0"/>
              <a:t>9/26/2021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ACF20-D11E-4F2E-8EE9-55225915B9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28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3DF05-0C23-42CB-8101-6467D6919094}" type="datetimeFigureOut">
              <a:rPr lang="en-US" smtClean="0"/>
              <a:t>9/26/2021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ACF20-D11E-4F2E-8EE9-55225915B9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205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3DF05-0C23-42CB-8101-6467D6919094}" type="datetimeFigureOut">
              <a:rPr lang="en-US" smtClean="0"/>
              <a:t>9/26/2021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ACF20-D11E-4F2E-8EE9-55225915B9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393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3DF05-0C23-42CB-8101-6467D6919094}" type="datetimeFigureOut">
              <a:rPr lang="en-US" smtClean="0"/>
              <a:t>9/26/2021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ACF20-D11E-4F2E-8EE9-55225915B9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035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3DF05-0C23-42CB-8101-6467D6919094}" type="datetimeFigureOut">
              <a:rPr lang="en-US" smtClean="0"/>
              <a:t>9/26/2021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ACF20-D11E-4F2E-8EE9-55225915B9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025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3DF05-0C23-42CB-8101-6467D6919094}" type="datetimeFigureOut">
              <a:rPr lang="en-US" smtClean="0"/>
              <a:t>9/26/2021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ACF20-D11E-4F2E-8EE9-55225915B9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532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730845" y="2413337"/>
            <a:ext cx="7622600" cy="1508105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 fontScale="92500"/>
            <a:scene3d>
              <a:camera prst="orthographicFront">
                <a:rot lat="0" lon="0" rev="600000"/>
              </a:camera>
              <a:lightRig rig="freezing" dir="t">
                <a:rot lat="0" lon="0" rev="3600000"/>
              </a:lightRig>
            </a:scene3d>
            <a:sp3d contourW="31750" prstMaterial="powder"/>
          </a:bodyPr>
          <a:lstStyle/>
          <a:p>
            <a:pPr algn="ctr"/>
            <a:r>
              <a:rPr lang="en-US" sz="6000" cap="none" spc="0" dirty="0" smtClean="0">
                <a:ln/>
                <a:solidFill>
                  <a:schemeClr val="bg1"/>
                </a:solidFill>
                <a:effectLst>
                  <a:outerShdw blurRad="254000" dist="25400" dir="8100000" algn="tr" rotWithShape="0">
                    <a:prstClr val="black">
                      <a:alpha val="34000"/>
                    </a:prstClr>
                  </a:outerShdw>
                </a:effectLst>
                <a:latin typeface="Eras Bold ITC" panose="020B0907030504020204" pitchFamily="34" charset="0"/>
              </a:rPr>
              <a:t>The Sea Generation</a:t>
            </a:r>
          </a:p>
          <a:p>
            <a:pPr algn="ctr"/>
            <a:r>
              <a:rPr lang="en-US" sz="3200" dirty="0" smtClean="0">
                <a:ln/>
                <a:solidFill>
                  <a:schemeClr val="bg1"/>
                </a:solidFill>
                <a:effectLst>
                  <a:outerShdw blurRad="254000" dist="25400" dir="8100000" algn="tr" rotWithShape="0">
                    <a:prstClr val="black">
                      <a:alpha val="34000"/>
                    </a:prstClr>
                  </a:outerShdw>
                </a:effectLst>
                <a:latin typeface="Eras Bold ITC" panose="020B0907030504020204" pitchFamily="34" charset="0"/>
              </a:rPr>
              <a:t>Begins</a:t>
            </a:r>
            <a:endParaRPr lang="en-US" sz="6000" cap="none" spc="0" dirty="0">
              <a:ln/>
              <a:solidFill>
                <a:schemeClr val="bg1"/>
              </a:solidFill>
              <a:effectLst>
                <a:outerShdw blurRad="254000" dist="25400" dir="8100000" algn="tr" rotWithShape="0">
                  <a:prstClr val="black">
                    <a:alpha val="34000"/>
                  </a:prstClr>
                </a:outerShdw>
              </a:effectLst>
              <a:latin typeface="Eras Bold ITC" panose="020B0907030504020204" pitchFamily="34" charset="0"/>
            </a:endParaRPr>
          </a:p>
        </p:txBody>
      </p:sp>
      <p:sp useBgFill="1">
        <p:nvSpPr>
          <p:cNvPr id="15" name="Freeform 14"/>
          <p:cNvSpPr/>
          <p:nvPr/>
        </p:nvSpPr>
        <p:spPr>
          <a:xfrm>
            <a:off x="1" y="0"/>
            <a:ext cx="6944725" cy="6858000"/>
          </a:xfrm>
          <a:custGeom>
            <a:avLst/>
            <a:gdLst>
              <a:gd name="connsiteX0" fmla="*/ 0 w 6944725"/>
              <a:gd name="connsiteY0" fmla="*/ 0 h 6858000"/>
              <a:gd name="connsiteX1" fmla="*/ 6944725 w 6944725"/>
              <a:gd name="connsiteY1" fmla="*/ 0 h 6858000"/>
              <a:gd name="connsiteX2" fmla="*/ 3771904 w 6944725"/>
              <a:gd name="connsiteY2" fmla="*/ 6858000 h 6858000"/>
              <a:gd name="connsiteX3" fmla="*/ 0 w 694472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4725" h="6858000">
                <a:moveTo>
                  <a:pt x="0" y="0"/>
                </a:moveTo>
                <a:lnTo>
                  <a:pt x="6944725" y="0"/>
                </a:lnTo>
                <a:lnTo>
                  <a:pt x="3771904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  <a:effectLst>
            <a:outerShdw blurRad="5715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7" name="Freeform 16"/>
          <p:cNvSpPr/>
          <p:nvPr/>
        </p:nvSpPr>
        <p:spPr>
          <a:xfrm>
            <a:off x="0" y="0"/>
            <a:ext cx="5554938" cy="6858000"/>
          </a:xfrm>
          <a:custGeom>
            <a:avLst/>
            <a:gdLst>
              <a:gd name="connsiteX0" fmla="*/ 0 w 5554938"/>
              <a:gd name="connsiteY0" fmla="*/ 0 h 6858000"/>
              <a:gd name="connsiteX1" fmla="*/ 5554938 w 5554938"/>
              <a:gd name="connsiteY1" fmla="*/ 0 h 6858000"/>
              <a:gd name="connsiteX2" fmla="*/ 2875412 w 5554938"/>
              <a:gd name="connsiteY2" fmla="*/ 6858000 h 6858000"/>
              <a:gd name="connsiteX3" fmla="*/ 0 w 555493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54938" h="6858000">
                <a:moveTo>
                  <a:pt x="0" y="0"/>
                </a:moveTo>
                <a:lnTo>
                  <a:pt x="5554938" y="0"/>
                </a:lnTo>
                <a:lnTo>
                  <a:pt x="2875412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  <a:effectLst>
            <a:outerShdw blurRad="5715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9" name="Freeform 18"/>
          <p:cNvSpPr/>
          <p:nvPr/>
        </p:nvSpPr>
        <p:spPr>
          <a:xfrm>
            <a:off x="5347561" y="0"/>
            <a:ext cx="7002094" cy="6858000"/>
          </a:xfrm>
          <a:custGeom>
            <a:avLst/>
            <a:gdLst>
              <a:gd name="connsiteX0" fmla="*/ 3172821 w 6253122"/>
              <a:gd name="connsiteY0" fmla="*/ 0 h 6858000"/>
              <a:gd name="connsiteX1" fmla="*/ 6253122 w 6253122"/>
              <a:gd name="connsiteY1" fmla="*/ 0 h 6858000"/>
              <a:gd name="connsiteX2" fmla="*/ 6253122 w 6253122"/>
              <a:gd name="connsiteY2" fmla="*/ 6858000 h 6858000"/>
              <a:gd name="connsiteX3" fmla="*/ 0 w 625312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3122" h="6858000">
                <a:moveTo>
                  <a:pt x="3172821" y="0"/>
                </a:moveTo>
                <a:lnTo>
                  <a:pt x="6253122" y="0"/>
                </a:lnTo>
                <a:lnTo>
                  <a:pt x="6253122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  <a:effectLst>
            <a:outerShdw blurRad="5715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21" name="Freeform 20"/>
          <p:cNvSpPr/>
          <p:nvPr/>
        </p:nvSpPr>
        <p:spPr>
          <a:xfrm>
            <a:off x="6325546" y="0"/>
            <a:ext cx="5930621" cy="6858000"/>
          </a:xfrm>
          <a:custGeom>
            <a:avLst/>
            <a:gdLst>
              <a:gd name="connsiteX0" fmla="*/ 2679526 w 4992596"/>
              <a:gd name="connsiteY0" fmla="*/ 0 h 6858000"/>
              <a:gd name="connsiteX1" fmla="*/ 4992596 w 4992596"/>
              <a:gd name="connsiteY1" fmla="*/ 0 h 6858000"/>
              <a:gd name="connsiteX2" fmla="*/ 4992596 w 4992596"/>
              <a:gd name="connsiteY2" fmla="*/ 6858000 h 6858000"/>
              <a:gd name="connsiteX3" fmla="*/ 0 w 49925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2596" h="6858000">
                <a:moveTo>
                  <a:pt x="2679526" y="0"/>
                </a:moveTo>
                <a:lnTo>
                  <a:pt x="4992596" y="0"/>
                </a:lnTo>
                <a:lnTo>
                  <a:pt x="499259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  <a:effectLst>
            <a:outerShdw blurRad="5715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637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0 L 0.30117 0 " pathEditMode="relative" rAng="0" ptsTypes="AA">
                                      <p:cBhvr>
                                        <p:cTn id="6" dur="4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52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0 L 0.26016 0 " pathEditMode="relative" rAng="0" ptsTypes="AA">
                                      <p:cBhvr>
                                        <p:cTn id="8" dur="4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8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0 L -0.22956 0 " pathEditMode="relative" rAng="0" ptsTypes="AA">
                                      <p:cBhvr>
                                        <p:cTn id="10" dur="4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84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0 L -0.24687 0 " pathEditMode="relative" rAng="0" ptsTypes="AA">
                                      <p:cBhvr>
                                        <p:cTn id="12" dur="4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44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" presetClass="emph" presetSubtype="0" repeatCount="indefinite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4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repeatCount="indefinite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4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0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repeatCount="indefinite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4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0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repeatCount="indefinite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4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495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00023 L 0.01888 0 " pathEditMode="relative" rAng="0" ptsTypes="AA">
                                      <p:cBhvr>
                                        <p:cTn id="22" dur="4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8" y="-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" presetClass="emph" presetSubtype="0" repeatCount="indefinite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4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5" grpId="0" animBg="1"/>
      <p:bldP spid="15" grpId="1" animBg="1"/>
      <p:bldP spid="17" grpId="0" animBg="1"/>
      <p:bldP spid="17" grpId="1" animBg="1"/>
      <p:bldP spid="19" grpId="0" animBg="1"/>
      <p:bldP spid="19" grpId="1" animBg="1"/>
      <p:bldP spid="21" grpId="0" animBg="1"/>
      <p:bldP spid="21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ffesional Graphical Parralex Effect" id="{BD2CF0C3-8B78-4A01-856D-A92F6CA8575D}" vid="{D69068D4-4C2B-4E9E-848C-5D71243D91E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Eras Bold ITC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 Sea Generation</dc:creator>
  <cp:lastModifiedBy>The Sea Generation</cp:lastModifiedBy>
  <cp:revision>15</cp:revision>
  <dcterms:created xsi:type="dcterms:W3CDTF">2021-09-25T05:58:58Z</dcterms:created>
  <dcterms:modified xsi:type="dcterms:W3CDTF">2021-09-26T13:44:48Z</dcterms:modified>
</cp:coreProperties>
</file>